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30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FEE3CB6-9DAD-45C6-A682-E969D8E0D41D}" type="datetimeFigureOut">
              <a:rPr lang="en-US" smtClean="0"/>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348ECE-DA09-427A-BD2C-7E6F76997846}" type="slidenum">
              <a:rPr lang="en-US" smtClean="0"/>
              <a:t>‹#›</a:t>
            </a:fld>
            <a:endParaRPr lang="en-US"/>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3197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EE3CB6-9DAD-45C6-A682-E969D8E0D41D}" type="datetimeFigureOut">
              <a:rPr lang="en-US" smtClean="0"/>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348ECE-DA09-427A-BD2C-7E6F76997846}" type="slidenum">
              <a:rPr lang="en-US" smtClean="0"/>
              <a:t>‹#›</a:t>
            </a:fld>
            <a:endParaRPr lang="en-US"/>
          </a:p>
        </p:txBody>
      </p:sp>
    </p:spTree>
    <p:extLst>
      <p:ext uri="{BB962C8B-B14F-4D97-AF65-F5344CB8AC3E}">
        <p14:creationId xmlns:p14="http://schemas.microsoft.com/office/powerpoint/2010/main" val="222873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EE3CB6-9DAD-45C6-A682-E969D8E0D41D}" type="datetimeFigureOut">
              <a:rPr lang="en-US" smtClean="0"/>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348ECE-DA09-427A-BD2C-7E6F76997846}"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9763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EE3CB6-9DAD-45C6-A682-E969D8E0D41D}" type="datetimeFigureOut">
              <a:rPr lang="en-US" smtClean="0"/>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348ECE-DA09-427A-BD2C-7E6F76997846}" type="slidenum">
              <a:rPr lang="en-US" smtClean="0"/>
              <a:t>‹#›</a:t>
            </a:fld>
            <a:endParaRPr lang="en-US"/>
          </a:p>
        </p:txBody>
      </p:sp>
    </p:spTree>
    <p:extLst>
      <p:ext uri="{BB962C8B-B14F-4D97-AF65-F5344CB8AC3E}">
        <p14:creationId xmlns:p14="http://schemas.microsoft.com/office/powerpoint/2010/main" val="1918893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EE3CB6-9DAD-45C6-A682-E969D8E0D41D}" type="datetimeFigureOut">
              <a:rPr lang="en-US" smtClean="0"/>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348ECE-DA09-427A-BD2C-7E6F76997846}" type="slidenum">
              <a:rPr lang="en-US" smtClean="0"/>
              <a:t>‹#›</a:t>
            </a:fld>
            <a:endParaRPr lang="en-US"/>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3295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FEE3CB6-9DAD-45C6-A682-E969D8E0D41D}" type="datetimeFigureOut">
              <a:rPr lang="en-US" smtClean="0"/>
              <a:t>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348ECE-DA09-427A-BD2C-7E6F76997846}" type="slidenum">
              <a:rPr lang="en-US" smtClean="0"/>
              <a:t>‹#›</a:t>
            </a:fld>
            <a:endParaRPr lang="en-US"/>
          </a:p>
        </p:txBody>
      </p:sp>
    </p:spTree>
    <p:extLst>
      <p:ext uri="{BB962C8B-B14F-4D97-AF65-F5344CB8AC3E}">
        <p14:creationId xmlns:p14="http://schemas.microsoft.com/office/powerpoint/2010/main" val="907479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FEE3CB6-9DAD-45C6-A682-E969D8E0D41D}" type="datetimeFigureOut">
              <a:rPr lang="en-US" smtClean="0"/>
              <a:t>1/27/2024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348ECE-DA09-427A-BD2C-7E6F76997846}" type="slidenum">
              <a:rPr lang="en-US" smtClean="0"/>
              <a:t>‹#›</a:t>
            </a:fld>
            <a:endParaRPr lang="en-US"/>
          </a:p>
        </p:txBody>
      </p:sp>
    </p:spTree>
    <p:extLst>
      <p:ext uri="{BB962C8B-B14F-4D97-AF65-F5344CB8AC3E}">
        <p14:creationId xmlns:p14="http://schemas.microsoft.com/office/powerpoint/2010/main" val="3092672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FEE3CB6-9DAD-45C6-A682-E969D8E0D41D}" type="datetimeFigureOut">
              <a:rPr lang="en-US" smtClean="0"/>
              <a:t>1/27/2024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348ECE-DA09-427A-BD2C-7E6F76997846}" type="slidenum">
              <a:rPr lang="en-US" smtClean="0"/>
              <a:t>‹#›</a:t>
            </a:fld>
            <a:endParaRPr lang="en-US"/>
          </a:p>
        </p:txBody>
      </p:sp>
    </p:spTree>
    <p:extLst>
      <p:ext uri="{BB962C8B-B14F-4D97-AF65-F5344CB8AC3E}">
        <p14:creationId xmlns:p14="http://schemas.microsoft.com/office/powerpoint/2010/main" val="3993772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EE3CB6-9DAD-45C6-A682-E969D8E0D41D}" type="datetimeFigureOut">
              <a:rPr lang="en-US" smtClean="0"/>
              <a:t>1/27/2024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348ECE-DA09-427A-BD2C-7E6F76997846}" type="slidenum">
              <a:rPr lang="en-US" smtClean="0"/>
              <a:t>‹#›</a:t>
            </a:fld>
            <a:endParaRPr lang="en-US"/>
          </a:p>
        </p:txBody>
      </p:sp>
    </p:spTree>
    <p:extLst>
      <p:ext uri="{BB962C8B-B14F-4D97-AF65-F5344CB8AC3E}">
        <p14:creationId xmlns:p14="http://schemas.microsoft.com/office/powerpoint/2010/main" val="1602555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FEE3CB6-9DAD-45C6-A682-E969D8E0D41D}" type="datetimeFigureOut">
              <a:rPr lang="en-US" smtClean="0"/>
              <a:t>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348ECE-DA09-427A-BD2C-7E6F76997846}" type="slidenum">
              <a:rPr lang="en-US" smtClean="0"/>
              <a:t>‹#›</a:t>
            </a:fld>
            <a:endParaRPr lang="en-US"/>
          </a:p>
        </p:txBody>
      </p:sp>
    </p:spTree>
    <p:extLst>
      <p:ext uri="{BB962C8B-B14F-4D97-AF65-F5344CB8AC3E}">
        <p14:creationId xmlns:p14="http://schemas.microsoft.com/office/powerpoint/2010/main" val="3115707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FEE3CB6-9DAD-45C6-A682-E969D8E0D41D}" type="datetimeFigureOut">
              <a:rPr lang="en-US" smtClean="0"/>
              <a:t>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348ECE-DA09-427A-BD2C-7E6F76997846}" type="slidenum">
              <a:rPr lang="en-US" smtClean="0"/>
              <a:t>‹#›</a:t>
            </a:fld>
            <a:endParaRPr lang="en-US"/>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1857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6FEE3CB6-9DAD-45C6-A682-E969D8E0D41D}" type="datetimeFigureOut">
              <a:rPr lang="en-US" smtClean="0"/>
              <a:t>1/27/2024</a:t>
            </a:fld>
            <a:endParaRPr lang="en-US"/>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8E348ECE-DA09-427A-BD2C-7E6F76997846}"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31346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4508DF-5EF5-4C88-BDF1-0C7E45FE5528}"/>
              </a:ext>
            </a:extLst>
          </p:cNvPr>
          <p:cNvSpPr>
            <a:spLocks noGrp="1"/>
          </p:cNvSpPr>
          <p:nvPr>
            <p:ph type="title"/>
          </p:nvPr>
        </p:nvSpPr>
        <p:spPr>
          <a:xfrm>
            <a:off x="964788" y="804333"/>
            <a:ext cx="3302412" cy="5249334"/>
          </a:xfrm>
        </p:spPr>
        <p:txBody>
          <a:bodyPr>
            <a:normAutofit/>
          </a:bodyPr>
          <a:lstStyle/>
          <a:p>
            <a:pPr algn="r"/>
            <a:r>
              <a:rPr lang="en-US" dirty="0">
                <a:solidFill>
                  <a:srgbClr val="FFFFFF"/>
                </a:solidFill>
              </a:rPr>
              <a:t>2023-2024 </a:t>
            </a:r>
            <a:r>
              <a:rPr lang="en-US" dirty="0" err="1">
                <a:solidFill>
                  <a:srgbClr val="FFFFFF"/>
                </a:solidFill>
              </a:rPr>
              <a:t>neds</a:t>
            </a:r>
            <a:br>
              <a:rPr lang="en-US" dirty="0">
                <a:solidFill>
                  <a:srgbClr val="FFFFFF"/>
                </a:solidFill>
              </a:rPr>
            </a:br>
            <a:r>
              <a:rPr lang="en-US" dirty="0">
                <a:solidFill>
                  <a:srgbClr val="FFFFFF"/>
                </a:solidFill>
              </a:rPr>
              <a:t>Preceptorship program awardees</a:t>
            </a:r>
          </a:p>
        </p:txBody>
      </p:sp>
      <p:sp>
        <p:nvSpPr>
          <p:cNvPr id="3" name="Content Placeholder 2">
            <a:extLst>
              <a:ext uri="{FF2B5EF4-FFF2-40B4-BE49-F238E27FC236}">
                <a16:creationId xmlns:a16="http://schemas.microsoft.com/office/drawing/2014/main" id="{B16EF918-FA4A-4512-AF09-67F4C6FE95B8}"/>
              </a:ext>
            </a:extLst>
          </p:cNvPr>
          <p:cNvSpPr>
            <a:spLocks noGrp="1"/>
          </p:cNvSpPr>
          <p:nvPr>
            <p:ph idx="1"/>
          </p:nvPr>
        </p:nvSpPr>
        <p:spPr>
          <a:xfrm>
            <a:off x="4918229" y="137160"/>
            <a:ext cx="7075503" cy="6365240"/>
          </a:xfrm>
        </p:spPr>
        <p:txBody>
          <a:bodyPr anchor="ctr">
            <a:normAutofit fontScale="32500" lnSpcReduction="20000"/>
          </a:bodyPr>
          <a:lstStyle/>
          <a:p>
            <a:endParaRPr lang="en-US" dirty="0"/>
          </a:p>
          <a:p>
            <a:endParaRPr lang="en-US" sz="2600" b="1" dirty="0"/>
          </a:p>
          <a:p>
            <a:pPr marL="0" indent="0" algn="ctr">
              <a:buNone/>
            </a:pPr>
            <a:r>
              <a:rPr lang="en-US" sz="8000" b="1" dirty="0">
                <a:highlight>
                  <a:srgbClr val="C0C0C0"/>
                </a:highlight>
              </a:rPr>
              <a:t>Sepideh Ashrafzadeh, MD</a:t>
            </a:r>
          </a:p>
          <a:p>
            <a:pPr algn="ctr"/>
            <a:r>
              <a:rPr lang="en-US" sz="5500" b="1" dirty="0"/>
              <a:t>Harvard Combined Dermatology Residency Program</a:t>
            </a:r>
          </a:p>
          <a:p>
            <a:r>
              <a:rPr lang="en-US" sz="5500" dirty="0"/>
              <a:t>A study of equitability and diagnostic accuracy of teledermatology in skin of color patients and to spend time clinically learning from Preceptorship mentor Dr. Ahou Meydani-Korb. </a:t>
            </a:r>
          </a:p>
          <a:p>
            <a:endParaRPr lang="en-US" dirty="0"/>
          </a:p>
          <a:p>
            <a:pPr marL="0" indent="0" algn="ctr">
              <a:buNone/>
            </a:pPr>
            <a:r>
              <a:rPr lang="en-US" sz="8000" b="1" dirty="0">
                <a:highlight>
                  <a:srgbClr val="C0C0C0"/>
                </a:highlight>
              </a:rPr>
              <a:t>Susruthi Rajanala, MD</a:t>
            </a:r>
          </a:p>
          <a:p>
            <a:pPr algn="ctr"/>
            <a:r>
              <a:rPr lang="en-US" sz="5500" b="1" dirty="0"/>
              <a:t>Boston University Dermatology Residency Program</a:t>
            </a:r>
            <a:endParaRPr lang="en-US" sz="4900" b="1" dirty="0"/>
          </a:p>
          <a:p>
            <a:r>
              <a:rPr lang="en-US" sz="5500" dirty="0"/>
              <a:t>A study utilizing Google trends data to evaluate public interest in cosmetic dermatologic procedures and to spend time clinically learning from Preceptorship mentor, Dr. Jeffrey Dover. </a:t>
            </a:r>
          </a:p>
          <a:p>
            <a:pPr algn="ctr"/>
            <a:endParaRPr lang="en-US" sz="5100" b="1" dirty="0">
              <a:highlight>
                <a:srgbClr val="C0C0C0"/>
              </a:highlight>
            </a:endParaRPr>
          </a:p>
          <a:p>
            <a:pPr marL="0" indent="0" algn="ctr">
              <a:buNone/>
            </a:pPr>
            <a:r>
              <a:rPr lang="en-US" sz="8000" b="1" dirty="0">
                <a:highlight>
                  <a:srgbClr val="C0C0C0"/>
                </a:highlight>
              </a:rPr>
              <a:t>Anna Sutherland, MD</a:t>
            </a:r>
          </a:p>
          <a:p>
            <a:pPr algn="ctr"/>
            <a:r>
              <a:rPr lang="en-US" sz="5500" b="1" dirty="0"/>
              <a:t>Boston University Residency Program</a:t>
            </a:r>
          </a:p>
          <a:p>
            <a:r>
              <a:rPr lang="en-US" sz="5500" dirty="0"/>
              <a:t>A study of shadows and suturing, including examination of how knowledge of the principles of lighting and shadowing in figure drawing may help students understand how lighting can teach them about suturing technique. To spend time clinically learning from Preceptorship mentor Dr. Sartori Iwamoto.</a:t>
            </a:r>
          </a:p>
          <a:p>
            <a:endParaRPr lang="en-US" dirty="0"/>
          </a:p>
        </p:txBody>
      </p:sp>
    </p:spTree>
    <p:extLst>
      <p:ext uri="{BB962C8B-B14F-4D97-AF65-F5344CB8AC3E}">
        <p14:creationId xmlns:p14="http://schemas.microsoft.com/office/powerpoint/2010/main" val="286849551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otalTime>60</TotalTime>
  <Words>137</Words>
  <Application>Microsoft Office PowerPoint</Application>
  <PresentationFormat>Widescreen</PresentationFormat>
  <Paragraphs>14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Tw Cen MT</vt:lpstr>
      <vt:lpstr>Tw Cen MT Condensed</vt:lpstr>
      <vt:lpstr>Wingdings 3</vt:lpstr>
      <vt:lpstr>Integral</vt:lpstr>
      <vt:lpstr>2023-2024 neds Preceptorship program awardees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Sommer, Gayle</dc:creator>
  <cp:lastModifiedBy>Sommer, Gayle</cp:lastModifiedBy>
  <cp:revision>31</cp:revision>
  <dcterms:created xsi:type="dcterms:W3CDTF">2020-06-30T17:49:42Z</dcterms:created>
  <dcterms:modified xsi:type="dcterms:W3CDTF">2024-01-27T23:11:04Z</dcterms:modified>
</cp:coreProperties>
</file>